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5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2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5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0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8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8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4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1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B7C2-5332-4EC0-AFA2-B54C5ED19C41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9ACA-69DA-4737-9728-BEAD25D3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tatarstan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endParaRPr lang="ru-RU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ИНСТРУКЦИЯ</a:t>
            </a:r>
          </a:p>
          <a:p>
            <a:pPr marL="90170" algn="ctr">
              <a:spcAft>
                <a:spcPts val="0"/>
              </a:spcAft>
            </a:pPr>
            <a:endParaRPr lang="ru-RU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 оплате платежей за жилищно-коммунальные услуги через информационную систему «Портал государственных и муниципальных услуг Республики Татарстан»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 примеру для оплаты платежей за воду, ТБО, водоотведение, теплоснабжение и жилищные услуги набираете в строке набора номер Вашего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лицевого счета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и нажимаете на кнопку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«Продолжить»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792"/>
            <a:ext cx="8316344" cy="603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897552" y="3717032"/>
            <a:ext cx="2394528" cy="576064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88024" y="6021288"/>
            <a:ext cx="1368152" cy="504056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Далее набираете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фамилию и инициалы собственника жилой площади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и нажимаете на кнопку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«Продолжить». 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3" y="639852"/>
            <a:ext cx="8265241" cy="61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866704" y="3207146"/>
            <a:ext cx="2394528" cy="488040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82312" y="5301208"/>
            <a:ext cx="1368152" cy="504056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Далее вводите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сумму платежа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 указанную в счет-фактуре управляющей компании или 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ресурсоснабжающей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организации и нажимаете на кнопку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«Продолжить». 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9852"/>
            <a:ext cx="8208912" cy="60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84392" y="4869160"/>
            <a:ext cx="1368152" cy="504056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67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Далее открывается страница- если Ваши данные были занесены в меню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«Личные данные», 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то пустые строки автоматически заполняться, если нет, то Вам необходимо заполнить пустые строки, проставить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галочку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V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) в меню «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Я подтверждаю, что ознакомлен с Публичной офертой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» и нажать на кнопку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«Продолжить». 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0739"/>
            <a:ext cx="8280920" cy="55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619672" y="5517232"/>
            <a:ext cx="409152" cy="194178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30852" y="5884096"/>
            <a:ext cx="1656184" cy="425224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8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089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На открывшейся странице в строке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«Проверочный код </a:t>
            </a:r>
            <a:r>
              <a:rPr lang="en-US" sz="1400" b="1" dirty="0" smtClean="0">
                <a:latin typeface="Times New Roman"/>
                <a:ea typeface="Calibri"/>
                <a:cs typeface="Times New Roman"/>
              </a:rPr>
              <a:t>CW2/CV2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прописать последние 3 цифры  обратной стороны Вашей банковской карты и нажать на кнопку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«Продолжить»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и до конца провести оплату платежа нажав далее на открывшейся странице кнопку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«Оплатить»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до сообщения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«Операция проведена успешно»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  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368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Аналогично проводятся платежи за электроэнергию и газ.</a:t>
            </a:r>
          </a:p>
          <a:p>
            <a:pPr marL="90170" algn="ctr">
              <a:spcAft>
                <a:spcPts val="0"/>
              </a:spcAft>
            </a:pPr>
            <a:endParaRPr lang="ru-RU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Такой же принцип оплаты за иные услуги: «Услуги связи», «ГИБДД и </a:t>
            </a:r>
            <a:r>
              <a:rPr lang="ru-RU" sz="2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автоуслуги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», «Детские сады», «Налоговая служба», «Услуги ЗАГС», «Пенсионный фонд», «Образование», «Социальная ипотека», «Здравоохранение» и т.д.- для этого нужно выбрать на Портале соответствующий тематический раздел.</a:t>
            </a:r>
          </a:p>
          <a:p>
            <a:pPr marL="90170" algn="ctr">
              <a:spcAft>
                <a:spcPts val="0"/>
              </a:spcAft>
            </a:pP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Уважаемые пользователи!</a:t>
            </a:r>
          </a:p>
          <a:p>
            <a:pPr marL="90170"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Используя Портал государственных и муниципальных услуг Вы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сэкономите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свое драгоценное время и на себе почувствуете удобства в использовании электронных систем платежей.</a:t>
            </a:r>
          </a:p>
          <a:p>
            <a:pPr marL="90170" algn="ctr">
              <a:spcAft>
                <a:spcPts val="0"/>
              </a:spcAft>
            </a:pPr>
            <a:endParaRPr lang="ru-RU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Успешной Вам работы в данной информационной системе!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2" y="1070739"/>
            <a:ext cx="8280920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971600" y="1340768"/>
            <a:ext cx="986408" cy="360040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входа в систему «Портал государственных и муниципальных услуг РТ» необходимо в адресной строке браузера (использовать </a:t>
            </a:r>
            <a:r>
              <a:rPr lang="en-US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Mozilla Firefox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 набрать адрес: </a:t>
            </a:r>
            <a:r>
              <a:rPr lang="ru-RU" sz="1400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</a:t>
            </a:r>
            <a:r>
              <a:rPr lang="ru-RU" sz="1400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uslugi.tatarstan.ru/</a:t>
            </a:r>
            <a:r>
              <a:rPr lang="ru-RU" sz="1400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9017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Для электронной оплаты платежей за жилищно-коммунальные услуги необходимо 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зарегистрироваться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на портале государственных и муниципальных услуг Республики Татарстан.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79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Для регистрации на портале государственных и муниципальных услуг Республики Татарстан необходимо нажать на кнопку </a:t>
            </a: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«Регистрация» 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9850"/>
            <a:ext cx="8280920" cy="607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508104" y="1700808"/>
            <a:ext cx="1368152" cy="504056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19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0" y="855296"/>
            <a:ext cx="8345525" cy="581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строке набора необходимо набрать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Ваш номер мобильного телефона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 В течение дня получите сообщение с указанием пароля. Далее при входе в Ваш личный кабинет логином будет Ваш номер мобильного телефона, а паролем- пароль полученный сообщением. 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2276872"/>
            <a:ext cx="1944216" cy="504056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Для оплаты платежей в электронном виде необходимо зайти в личный кабинет путем нажатия кнопки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«Вход в личный кабинет»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9305"/>
            <a:ext cx="8280920" cy="606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516216" y="1700808"/>
            <a:ext cx="1440160" cy="504056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31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409"/>
            <a:ext cx="8208912" cy="61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строках набора набираете номер Вашего мобильного телефона и пароль, полученный сообщением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36096" y="1844824"/>
            <a:ext cx="2160240" cy="1152128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9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После входа в личный кабинет путем нажатия указанной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стрелки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в соответствующих строках меню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необходимо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занести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личные данные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и данные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банковской карты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 Введенные данные будут сохранены и использованы при оплате всех услуг (ЖКХ, связь, налоги, штрафы, родительская плата и т.д.)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32157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236296" y="2114854"/>
            <a:ext cx="414046" cy="108012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670122" y="2276872"/>
            <a:ext cx="1062118" cy="360040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24128" y="3501008"/>
            <a:ext cx="1008112" cy="324036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11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Для электронной оплаты услуг ЖКХ листаем страницу Портала ниже и заходим в раздел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«ЖКХ»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4409"/>
            <a:ext cx="8352928" cy="62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5661248"/>
            <a:ext cx="1656184" cy="720080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0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Платежи за воду, ТБО, водоотведение, теплоснабжение и жилищные услуги производятся через раздел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«Заплатить за квартиру, ввести показания счетчиков»,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платежи за электроэнергию через раздел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«Заплатить за электроэнергию»,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платежи за газ через раздел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«Заплатить за газ, подать показания счетчиков».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5843"/>
            <a:ext cx="8280920" cy="548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636440" y="4733104"/>
            <a:ext cx="1656184" cy="496096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36440" y="5877272"/>
            <a:ext cx="1656184" cy="584448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636440" y="4149080"/>
            <a:ext cx="1656184" cy="576064"/>
          </a:xfrm>
          <a:prstGeom prst="ellipse">
            <a:avLst/>
          </a:prstGeom>
          <a:noFill/>
          <a:ln w="15875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190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530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КонсПлюс</cp:lastModifiedBy>
  <cp:revision>16</cp:revision>
  <dcterms:created xsi:type="dcterms:W3CDTF">2015-06-07T11:18:27Z</dcterms:created>
  <dcterms:modified xsi:type="dcterms:W3CDTF">2016-04-01T06:27:45Z</dcterms:modified>
</cp:coreProperties>
</file>